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545"/>
  </p:normalViewPr>
  <p:slideViewPr>
    <p:cSldViewPr snapToGrid="0" snapToObjects="1">
      <p:cViewPr varScale="1">
        <p:scale>
          <a:sx n="77" d="100"/>
          <a:sy n="77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F0352-58D8-584F-AD4D-1AB1AFB1B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DD7100-7791-BE4F-98CF-7E574EB0A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A85E7-7206-FE40-A391-2C8D193B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857F8B-7E72-AE4B-B222-27634405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EECE5E-913B-B44B-91E7-458333EC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87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AFBA7-5A45-9847-90FD-EC8BC60B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6FE519-F6F5-A147-AF79-823ACFE3D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1DD1F3-360E-F446-9CDA-AC799B0B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E69A22-3085-4848-BFA9-B5EFD798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8E5939-82F1-6843-BEA6-A8096672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840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68F15B-7271-A644-8D2F-E1A0C03B8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B789A2-A10C-C548-8386-C037BC3A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D90666-EA9B-3241-B0A4-579FD7AD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D018A5-12CC-164A-A79E-E783F257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278A9F-B17E-7146-96BE-632CDC7B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34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04EA1-230E-1F4A-8AB5-A3440E35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599AD2-132C-A841-AB0F-A748709F7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7F5544-577B-A44D-9758-891C1AA8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E5CE27-FF69-564E-A7CD-E891C52E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688B54-4716-8A41-8DEB-E2D84D0C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26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F38DE-E909-A842-B998-4B7DD9EC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87C81E-2910-DB41-BFA2-76BA9DB7A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0F7CF4-1C32-5542-8A40-A5321EAA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DC4CBD-346C-6741-A6E2-9F866E87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ECFA26-4A2D-B949-9DC2-44ECC522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324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4E946-F6DD-874C-83AB-961295AC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5A653-9B0A-F940-8F50-44231E92F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F3FA1D-87A4-D341-806A-C4E5F4C5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0C9321-EBDB-7D49-9F0C-7300C9F7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2E3B11-57F2-9D48-84B4-9835601D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4FCF9A-DA88-5644-BBDC-CF64D61B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13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7306A-919D-5848-9919-7583463E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139860-8535-BE48-8D7A-FF743B7B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6CD08F-B510-A746-AAF0-265BC9254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736EFD-AEB9-E246-8FB7-681E20521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DCFBC3-2F3E-B14B-9670-15E7807BA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C04A08-9754-A143-8933-2E8C3DBD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C63326-7C59-B04C-9D97-A3685AD8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1CE0F1-37F3-FF42-89A5-3AB47280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777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41842-0E3C-184C-A4D7-789D1F45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AF8B26-8359-8D48-A21E-9A6A6848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58D486-67BD-CA4F-897D-791DF7BE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B50C85-37A6-2C4E-9CE5-200205CD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75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8FC430-5C3B-364A-A121-B18DD77B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34E2CC-3CAD-9244-AABD-8587BDBF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8F5C90-8458-AC42-9BDE-AC6B19C4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354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50A03-B641-9746-97E0-2BCE9CA7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429925-6846-7647-807B-6D86B056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889C95-F289-3549-A32C-554E2404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CFE2AC-73F4-B64D-BE40-13EB4589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F0D2D6-3EA1-7B42-A6C7-78BA3FB8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790B0B-B7BD-3E4C-A6A9-0E0A45C5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05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BB092-A93B-D34C-A22E-3F560755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89ED22-BD27-0842-BA24-4524F7327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488048-2642-B24B-972B-05131AA53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5A144C-447F-D94C-9F9B-CB15B840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5BD205-801A-A949-AB54-EAFB8F64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926C7B-7414-5745-9358-AF1A3BE9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10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740BDA-7212-F44C-956D-C3847C3E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2B33AC-D12A-0841-8A0F-868712177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E9AC97-8111-CF4B-8F1C-58F0446A4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1F44-8E2F-C448-8363-5CFB33EACCC0}" type="datetimeFigureOut">
              <a:rPr kumimoji="1" lang="zh-CN" altLang="en-US" smtClean="0"/>
              <a:t>2019/5/5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6B1738-E89D-614F-ADBB-F0BBDB96A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D2E7D0-97CE-A748-A918-EB972B79A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BFBE-9164-7E46-842F-BEE1AB7B1B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00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24835-38C7-5046-8A59-4C95FFB41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9B8B2B-CD7E-FA4F-B74F-B59408D1C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530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CF56F-2A98-4F4A-B150-EE051107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6F4FD9-1E0F-DB48-9993-03AAAEAF3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437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</cp:revision>
  <dcterms:created xsi:type="dcterms:W3CDTF">2019-05-05T06:40:23Z</dcterms:created>
  <dcterms:modified xsi:type="dcterms:W3CDTF">2019-05-05T06:43:03Z</dcterms:modified>
</cp:coreProperties>
</file>