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614"/>
  </p:normalViewPr>
  <p:slideViewPr>
    <p:cSldViewPr snapToGrid="0" snapToObjects="1">
      <p:cViewPr varScale="1">
        <p:scale>
          <a:sx n="90" d="100"/>
          <a:sy n="90" d="100"/>
        </p:scale>
        <p:origin x="5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9A5B-E12C-7D41-B134-D08EDB876EF7}" type="datetimeFigureOut">
              <a:rPr kumimoji="1" lang="zh-CN" altLang="en-US" smtClean="0"/>
              <a:t>2018/12/19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5453-EFFC-DA41-9B36-EB8258D8D47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01901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9A5B-E12C-7D41-B134-D08EDB876EF7}" type="datetimeFigureOut">
              <a:rPr kumimoji="1" lang="zh-CN" altLang="en-US" smtClean="0"/>
              <a:t>2018/12/19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5453-EFFC-DA41-9B36-EB8258D8D47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5574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9A5B-E12C-7D41-B134-D08EDB876EF7}" type="datetimeFigureOut">
              <a:rPr kumimoji="1" lang="zh-CN" altLang="en-US" smtClean="0"/>
              <a:t>2018/12/19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5453-EFFC-DA41-9B36-EB8258D8D47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64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9A5B-E12C-7D41-B134-D08EDB876EF7}" type="datetimeFigureOut">
              <a:rPr kumimoji="1" lang="zh-CN" altLang="en-US" smtClean="0"/>
              <a:t>2018/12/19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5453-EFFC-DA41-9B36-EB8258D8D47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8285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9A5B-E12C-7D41-B134-D08EDB876EF7}" type="datetimeFigureOut">
              <a:rPr kumimoji="1" lang="zh-CN" altLang="en-US" smtClean="0"/>
              <a:t>2018/12/19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5453-EFFC-DA41-9B36-EB8258D8D47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098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9A5B-E12C-7D41-B134-D08EDB876EF7}" type="datetimeFigureOut">
              <a:rPr kumimoji="1" lang="zh-CN" altLang="en-US" smtClean="0"/>
              <a:t>2018/12/19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5453-EFFC-DA41-9B36-EB8258D8D47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85512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9A5B-E12C-7D41-B134-D08EDB876EF7}" type="datetimeFigureOut">
              <a:rPr kumimoji="1" lang="zh-CN" altLang="en-US" smtClean="0"/>
              <a:t>2018/12/19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5453-EFFC-DA41-9B36-EB8258D8D47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21769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9A5B-E12C-7D41-B134-D08EDB876EF7}" type="datetimeFigureOut">
              <a:rPr kumimoji="1" lang="zh-CN" altLang="en-US" smtClean="0"/>
              <a:t>2018/12/19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5453-EFFC-DA41-9B36-EB8258D8D47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288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9A5B-E12C-7D41-B134-D08EDB876EF7}" type="datetimeFigureOut">
              <a:rPr kumimoji="1" lang="zh-CN" altLang="en-US" smtClean="0"/>
              <a:t>2018/12/19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5453-EFFC-DA41-9B36-EB8258D8D47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16394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9A5B-E12C-7D41-B134-D08EDB876EF7}" type="datetimeFigureOut">
              <a:rPr kumimoji="1" lang="zh-CN" altLang="en-US" smtClean="0"/>
              <a:t>2018/12/19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5453-EFFC-DA41-9B36-EB8258D8D47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768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9A5B-E12C-7D41-B134-D08EDB876EF7}" type="datetimeFigureOut">
              <a:rPr kumimoji="1" lang="zh-CN" altLang="en-US" smtClean="0"/>
              <a:t>2018/12/19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5453-EFFC-DA41-9B36-EB8258D8D47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4181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99A5B-E12C-7D41-B134-D08EDB876EF7}" type="datetimeFigureOut">
              <a:rPr kumimoji="1" lang="zh-CN" altLang="en-US" smtClean="0"/>
              <a:t>2018/12/19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F5453-EFFC-DA41-9B36-EB8258D8D47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5738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9C924F-026D-1F46-B191-921880ED95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D5A9F7C-82D7-3746-B492-D0BA4C657A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7627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134778-4B67-DD4C-AB30-705959397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567EDD-CDF7-5F4F-9295-C480F3CAB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32676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Macintosh PowerPoint</Application>
  <PresentationFormat>全屏显示(4:3)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8" baseType="lpstr">
      <vt:lpstr>等线</vt:lpstr>
      <vt:lpstr>等线 Light</vt:lpstr>
      <vt:lpstr>Arial</vt:lpstr>
      <vt:lpstr>Calibri</vt:lpstr>
      <vt:lpstr>Calibri Light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Microsoft Office User</cp:lastModifiedBy>
  <cp:revision>2</cp:revision>
  <dcterms:created xsi:type="dcterms:W3CDTF">2018-09-10T06:36:46Z</dcterms:created>
  <dcterms:modified xsi:type="dcterms:W3CDTF">2018-12-19T07:09:02Z</dcterms:modified>
</cp:coreProperties>
</file>