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/>
    <p:restoredTop sz="94677"/>
  </p:normalViewPr>
  <p:slideViewPr>
    <p:cSldViewPr snapToGrid="0" snapToObjects="1">
      <p:cViewPr varScale="1">
        <p:scale>
          <a:sx n="84" d="100"/>
          <a:sy n="84" d="100"/>
        </p:scale>
        <p:origin x="7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D6826-9FD0-CF4C-97A1-66832A08A64C}" type="datetimeFigureOut">
              <a:rPr kumimoji="1" lang="zh-CN" altLang="en-US" smtClean="0"/>
              <a:t>2019/5/5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CEFF-7612-4C46-983F-8243616C14D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41112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D6826-9FD0-CF4C-97A1-66832A08A64C}" type="datetimeFigureOut">
              <a:rPr kumimoji="1" lang="zh-CN" altLang="en-US" smtClean="0"/>
              <a:t>2019/5/5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CEFF-7612-4C46-983F-8243616C14D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79932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D6826-9FD0-CF4C-97A1-66832A08A64C}" type="datetimeFigureOut">
              <a:rPr kumimoji="1" lang="zh-CN" altLang="en-US" smtClean="0"/>
              <a:t>2019/5/5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CEFF-7612-4C46-983F-8243616C14D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6765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D6826-9FD0-CF4C-97A1-66832A08A64C}" type="datetimeFigureOut">
              <a:rPr kumimoji="1" lang="zh-CN" altLang="en-US" smtClean="0"/>
              <a:t>2019/5/5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CEFF-7612-4C46-983F-8243616C14D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38799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D6826-9FD0-CF4C-97A1-66832A08A64C}" type="datetimeFigureOut">
              <a:rPr kumimoji="1" lang="zh-CN" altLang="en-US" smtClean="0"/>
              <a:t>2019/5/5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CEFF-7612-4C46-983F-8243616C14D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54345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D6826-9FD0-CF4C-97A1-66832A08A64C}" type="datetimeFigureOut">
              <a:rPr kumimoji="1" lang="zh-CN" altLang="en-US" smtClean="0"/>
              <a:t>2019/5/5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CEFF-7612-4C46-983F-8243616C14D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937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D6826-9FD0-CF4C-97A1-66832A08A64C}" type="datetimeFigureOut">
              <a:rPr kumimoji="1" lang="zh-CN" altLang="en-US" smtClean="0"/>
              <a:t>2019/5/5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CEFF-7612-4C46-983F-8243616C14D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80989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D6826-9FD0-CF4C-97A1-66832A08A64C}" type="datetimeFigureOut">
              <a:rPr kumimoji="1" lang="zh-CN" altLang="en-US" smtClean="0"/>
              <a:t>2019/5/5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CEFF-7612-4C46-983F-8243616C14D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17095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D6826-9FD0-CF4C-97A1-66832A08A64C}" type="datetimeFigureOut">
              <a:rPr kumimoji="1" lang="zh-CN" altLang="en-US" smtClean="0"/>
              <a:t>2019/5/5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CEFF-7612-4C46-983F-8243616C14D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6811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D6826-9FD0-CF4C-97A1-66832A08A64C}" type="datetimeFigureOut">
              <a:rPr kumimoji="1" lang="zh-CN" altLang="en-US" smtClean="0"/>
              <a:t>2019/5/5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CEFF-7612-4C46-983F-8243616C14D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42869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D6826-9FD0-CF4C-97A1-66832A08A64C}" type="datetimeFigureOut">
              <a:rPr kumimoji="1" lang="zh-CN" altLang="en-US" smtClean="0"/>
              <a:t>2019/5/5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CEFF-7612-4C46-983F-8243616C14D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2258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D6826-9FD0-CF4C-97A1-66832A08A64C}" type="datetimeFigureOut">
              <a:rPr kumimoji="1" lang="zh-CN" altLang="en-US" smtClean="0"/>
              <a:t>2019/5/5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DCEFF-7612-4C46-983F-8243616C14D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9341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451664-0CD3-7B4C-A999-510A7FD2C2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567DBAE-F70A-1B48-97DD-E83AB901A2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1788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868EFDB-ED68-1541-B39F-B79BB221B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86EA822-01FC-5B45-B63D-B4850D5E1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18711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Macintosh PowerPoint</Application>
  <PresentationFormat>全屏显示(4:3)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等线</vt:lpstr>
      <vt:lpstr>等线 Light</vt:lpstr>
      <vt:lpstr>Arial</vt:lpstr>
      <vt:lpstr>Calibri</vt:lpstr>
      <vt:lpstr>Calibri Light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User</dc:creator>
  <cp:lastModifiedBy>Microsoft Office User</cp:lastModifiedBy>
  <cp:revision>1</cp:revision>
  <dcterms:created xsi:type="dcterms:W3CDTF">2019-05-05T09:35:18Z</dcterms:created>
  <dcterms:modified xsi:type="dcterms:W3CDTF">2019-05-05T09:36:27Z</dcterms:modified>
</cp:coreProperties>
</file>