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77"/>
  </p:normalViewPr>
  <p:slideViewPr>
    <p:cSldViewPr snapToGrid="0" snapToObjects="1">
      <p:cViewPr varScale="1">
        <p:scale>
          <a:sx n="84" d="100"/>
          <a:sy n="84" d="100"/>
        </p:scale>
        <p:origin x="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111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7993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765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879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434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3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8098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709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81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286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258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6826-9FD0-CF4C-97A1-66832A08A64C}" type="datetimeFigureOut">
              <a:rPr kumimoji="1" lang="zh-CN" altLang="en-US" smtClean="0"/>
              <a:t>2019/5/5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CEFF-7612-4C46-983F-8243616C14D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34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451664-0CD3-7B4C-A999-510A7FD2C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567DBAE-F70A-1B48-97DD-E83AB901A2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178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68EFDB-ED68-1541-B39F-B79BB221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EA822-01FC-5B45-B63D-B4850D5E1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871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cp:revision>1</cp:revision>
  <dcterms:created xsi:type="dcterms:W3CDTF">2019-05-05T09:35:18Z</dcterms:created>
  <dcterms:modified xsi:type="dcterms:W3CDTF">2019-05-05T09:36:27Z</dcterms:modified>
</cp:coreProperties>
</file>